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/>
    <p:restoredTop sz="94714"/>
  </p:normalViewPr>
  <p:slideViewPr>
    <p:cSldViewPr snapToGrid="0" snapToObjects="1">
      <p:cViewPr varScale="1">
        <p:scale>
          <a:sx n="132" d="100"/>
          <a:sy n="132" d="100"/>
        </p:scale>
        <p:origin x="192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C1813-2397-304D-BB39-0303C84021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22263F-A992-AD4B-8968-941955DDDD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92AA4-635B-984B-9B03-21C3EEE5B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B9CB3-1274-CB49-8452-6B73D4B527E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0A4223-EC1D-234C-8EDD-A7E8A7BE2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F0924-5A88-674D-A365-423A86C6F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46966-AF29-FF4F-9FB2-1CE10547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427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55658-C071-DE44-89EB-913E0A4C5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BD3E38-02B7-BD46-A005-CF85FDAAC1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176CA-2524-B84D-A9BC-74E64B934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B9CB3-1274-CB49-8452-6B73D4B527E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4AED5A-80A7-9540-B4A4-C444F273D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8019ED-F29A-AA42-83EB-7B440A5AC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46966-AF29-FF4F-9FB2-1CE10547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425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D42C1B-DE59-5C4C-9E96-B45D6FD81C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3E45D8-0B27-C14C-9590-5A2AC90A89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FB5740-03F0-6F40-8F68-51BD54D9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B9CB3-1274-CB49-8452-6B73D4B527E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06FDB-545F-944E-9B52-7A3921F07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5A2173-3D59-0F46-9032-3C5D379B4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46966-AF29-FF4F-9FB2-1CE10547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403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51552-00AD-1F40-949B-1F4C5D176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4C4E6-63BA-6246-98BA-F88B5B0D18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56738C-2094-4A42-8285-83A16E5E1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B9CB3-1274-CB49-8452-6B73D4B527E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0CFA1-EE27-064C-8EC4-69BB540FE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C1017E-DB9A-9F4A-B467-49AC7BBD9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46966-AF29-FF4F-9FB2-1CE10547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915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FC4F0-A879-1E45-A806-F3C68E48B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8971F5-8406-5342-94D3-A99C25482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E2F178-8684-7D4F-8B31-256367389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B9CB3-1274-CB49-8452-6B73D4B527E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AF670F-359A-B043-9790-426B928B9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3CA19-1299-9B48-B9DB-032B64BEF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46966-AF29-FF4F-9FB2-1CE10547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908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09564-B025-BA44-83BD-C71FD7D47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D2243C-35BA-B14D-8F51-966FFF2E7F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1EBAD7-6763-1443-83C8-6EC148C1AB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A346FF-B05A-354C-93DD-DCD091A67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B9CB3-1274-CB49-8452-6B73D4B527E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15FDC5-0C2A-084C-BD1C-4C9D532AB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4DD391-95CD-6D40-852D-1F693E0E1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46966-AF29-FF4F-9FB2-1CE10547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75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52A60-0448-084D-B2B9-F3D468AE9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7A9CA6-8523-BD43-9B57-DBC47AD4DE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0B07F0-C804-EA4E-9B4F-97CC61268B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182F9F-FF9A-BE4D-A1D7-EE82450446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349129-F470-CA4B-A142-1D7568B125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C45972-2F0E-8844-82A0-D3275F90D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B9CB3-1274-CB49-8452-6B73D4B527E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BB71C6-11CC-B84D-8202-BA45517A1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0B8ABF-B79F-FD4D-AA75-B31E51FCF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46966-AF29-FF4F-9FB2-1CE10547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06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72B36-6B4E-F342-8429-648DA4627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D679A4-7111-D44A-A5FE-7156AF7E6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B9CB3-1274-CB49-8452-6B73D4B527E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F1953A-269D-444F-A5A6-C32E2382F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2E9E8E-FAA4-EE4B-8DCA-41423EBA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46966-AF29-FF4F-9FB2-1CE10547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169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1FD4BC-1B3C-8947-9425-8B56F2625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B9CB3-1274-CB49-8452-6B73D4B527E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DDEF08-6D94-2A44-B233-BA884481C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B7E8BF-D9B7-2B4B-944F-2E7DBBFD6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46966-AF29-FF4F-9FB2-1CE10547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6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A5337-CE89-044D-9EB1-A61851FC7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4B18E-3856-4549-9B1E-09E5634DF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150ACB-53D7-6641-AFAC-437F3978D8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3368E9-253E-524D-9E00-04E6D5D76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B9CB3-1274-CB49-8452-6B73D4B527E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67C154-2F97-2743-AD60-4C442E366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5108D7-6219-8040-B2B7-75285A117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46966-AF29-FF4F-9FB2-1CE10547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243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888D8-C378-6C49-8489-5D9CA5DBA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01CAB7-F8EE-A949-8248-071A32A689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9D53E7-30A5-AC40-B9FF-BD71AB74A7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078877-47C3-774A-ABCA-D7B15086F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B9CB3-1274-CB49-8452-6B73D4B527E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7934FC-51FE-2644-999E-CA054967A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38577A-F12C-5F43-B4C1-8090F172F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46966-AF29-FF4F-9FB2-1CE10547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982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811D0C-B2E7-344F-8326-DA65D5113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DF07E7-2712-0B49-8427-98156391E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DE903F-DBB3-114B-B4C4-02A76E2637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B9CB3-1274-CB49-8452-6B73D4B527E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9E20AF-D3C3-FB45-A36E-8221947B0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C7C5D0-B064-474F-B99B-3AC1BA0D02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F46966-AF29-FF4F-9FB2-1CE10547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40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7739133-A152-1B41-85C7-757EA695E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282" y="1914669"/>
            <a:ext cx="2374783" cy="42218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EBFCBF-E27B-724E-A025-C5C6AE626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1530" y="249901"/>
            <a:ext cx="2374783" cy="42218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137E54-B255-CC48-BB9F-0F5A40D27D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1334" y="2087167"/>
            <a:ext cx="2374783" cy="42218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656730A-8503-8C48-B093-4FE30CAE5B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37813" y="413486"/>
            <a:ext cx="2374783" cy="4221836"/>
          </a:xfrm>
          <a:prstGeom prst="rect">
            <a:avLst/>
          </a:prstGeom>
        </p:spPr>
      </p:pic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BDA6D20C-8A98-C24E-9108-3F5906C3B6C9}"/>
              </a:ext>
            </a:extLst>
          </p:cNvPr>
          <p:cNvCxnSpPr>
            <a:stCxn id="4" idx="3"/>
            <a:endCxn id="6" idx="1"/>
          </p:cNvCxnSpPr>
          <p:nvPr/>
        </p:nvCxnSpPr>
        <p:spPr>
          <a:xfrm flipV="1">
            <a:off x="3121065" y="2360819"/>
            <a:ext cx="780465" cy="166476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1BBB56F6-B492-A642-8BF2-EC667118D786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276313" y="2360819"/>
            <a:ext cx="555021" cy="1837266"/>
          </a:xfrm>
          <a:prstGeom prst="bentConnector3">
            <a:avLst/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951C6CCB-1520-F040-B114-3EBF298B70FD}"/>
              </a:ext>
            </a:extLst>
          </p:cNvPr>
          <p:cNvCxnSpPr>
            <a:stCxn id="7" idx="3"/>
            <a:endCxn id="8" idx="1"/>
          </p:cNvCxnSpPr>
          <p:nvPr/>
        </p:nvCxnSpPr>
        <p:spPr>
          <a:xfrm flipV="1">
            <a:off x="9206117" y="2524404"/>
            <a:ext cx="431696" cy="1673681"/>
          </a:xfrm>
          <a:prstGeom prst="bentConnector3">
            <a:avLst/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ame 19">
            <a:extLst>
              <a:ext uri="{FF2B5EF4-FFF2-40B4-BE49-F238E27FC236}">
                <a16:creationId xmlns:a16="http://schemas.microsoft.com/office/drawing/2014/main" id="{7AADF06E-5E7D-7F4C-AB86-FE75337886D0}"/>
              </a:ext>
            </a:extLst>
          </p:cNvPr>
          <p:cNvSpPr/>
          <p:nvPr/>
        </p:nvSpPr>
        <p:spPr>
          <a:xfrm>
            <a:off x="1933673" y="4606447"/>
            <a:ext cx="899688" cy="3302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Frame 20">
            <a:extLst>
              <a:ext uri="{FF2B5EF4-FFF2-40B4-BE49-F238E27FC236}">
                <a16:creationId xmlns:a16="http://schemas.microsoft.com/office/drawing/2014/main" id="{925CBD5E-CFE6-844C-A46C-542B16F39BE8}"/>
              </a:ext>
            </a:extLst>
          </p:cNvPr>
          <p:cNvSpPr/>
          <p:nvPr/>
        </p:nvSpPr>
        <p:spPr>
          <a:xfrm>
            <a:off x="4107631" y="3513644"/>
            <a:ext cx="422036" cy="3302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Frame 21">
            <a:extLst>
              <a:ext uri="{FF2B5EF4-FFF2-40B4-BE49-F238E27FC236}">
                <a16:creationId xmlns:a16="http://schemas.microsoft.com/office/drawing/2014/main" id="{6AAC2C4A-A53D-4B48-9731-69575F4C46E7}"/>
              </a:ext>
            </a:extLst>
          </p:cNvPr>
          <p:cNvSpPr/>
          <p:nvPr/>
        </p:nvSpPr>
        <p:spPr>
          <a:xfrm>
            <a:off x="5558087" y="3513644"/>
            <a:ext cx="422036" cy="3302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CB75ADD-E5C5-6D47-A3A6-A505F3CD7AA3}"/>
              </a:ext>
            </a:extLst>
          </p:cNvPr>
          <p:cNvSpPr/>
          <p:nvPr/>
        </p:nvSpPr>
        <p:spPr>
          <a:xfrm>
            <a:off x="4456551" y="1663655"/>
            <a:ext cx="475877" cy="502029"/>
          </a:xfrm>
          <a:prstGeom prst="ellipse">
            <a:avLst/>
          </a:prstGeom>
          <a:solidFill>
            <a:schemeClr val="bg1">
              <a:alpha val="58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090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Zhang Zhiwei</dc:creator>
  <cp:lastModifiedBy>Zhang Zhiwei</cp:lastModifiedBy>
  <cp:revision>3</cp:revision>
  <dcterms:created xsi:type="dcterms:W3CDTF">2018-04-12T20:58:30Z</dcterms:created>
  <dcterms:modified xsi:type="dcterms:W3CDTF">2018-04-13T02:08:43Z</dcterms:modified>
</cp:coreProperties>
</file>

<file path=docProps/thumbnail.jpeg>
</file>